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x="12188952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Cover Slide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Beyond Excellence.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Case Studies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Sample outcomes and KPIs.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Team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Experienced leadership team.</a:t>
            </a:r>
          </a:p>
        </p:txBody>
      </p:sp>
      <p:sp>
        <p:nvSpPr>
          <p:cNvPr id="5" name="Oval 4"/>
          <p:cNvSpPr/>
          <p:nvPr/>
        </p:nvSpPr>
        <p:spPr>
          <a:xfrm>
            <a:off x="1828800" y="3657600"/>
            <a:ext cx="1371600" cy="1371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6" name="Oval 5"/>
          <p:cNvSpPr/>
          <p:nvPr/>
        </p:nvSpPr>
        <p:spPr>
          <a:xfrm>
            <a:off x="4572000" y="3657600"/>
            <a:ext cx="1371600" cy="1371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  <p:sp>
        <p:nvSpPr>
          <p:cNvPr id="7" name="Oval 6"/>
          <p:cNvSpPr/>
          <p:nvPr/>
        </p:nvSpPr>
        <p:spPr>
          <a:xfrm>
            <a:off x="7315200" y="3657600"/>
            <a:ext cx="1371600" cy="1371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Call to Action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Partner with Exelyon to build futures beyond excellence.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Vision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Unified consulting, services, and impact.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Problem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Fragmented solutions, limited funding, no AI integration.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0" y="2743200"/>
            <a:ext cx="2743200" cy="10972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Solution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Exelyon provides scalable, AI-powered playbooks.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0" y="2743200"/>
            <a:ext cx="2743200" cy="10972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Subsidiaries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Consulting | Services | Impact | Global Solutions | Specialty</a:t>
            </a:r>
          </a:p>
        </p:txBody>
      </p:sp>
      <p:sp>
        <p:nvSpPr>
          <p:cNvPr id="5" name="Oval 4"/>
          <p:cNvSpPr/>
          <p:nvPr/>
        </p:nvSpPr>
        <p:spPr>
          <a:xfrm>
            <a:off x="5486400" y="2743200"/>
            <a:ext cx="1828800" cy="18288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Business Model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Revenue from consulting, services, impact funding, and specialty products.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0" y="2743200"/>
            <a:ext cx="2743200" cy="10972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Market Opportunity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AI consulting, facility services, smart farms, minority contracting, specialty manufacturing.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Impact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Education, workforce training, community empowerment, sustainability.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0B1B2B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/>
        </p:txBody>
      </p:sp>
      <p:sp>
        <p:nvSpPr>
          <p:cNvPr id="3" name="TextBox 2"/>
          <p:cNvSpPr txBox="1"/>
          <p:nvPr/>
        </p:nvSpPr>
        <p:spPr>
          <a:xfrm>
            <a:off x="457200" y="274320"/>
            <a:ext cx="10972800" cy="9144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3600" b="1">
                <a:solidFill>
                  <a:srgbClr val="FFFFFF"/>
                </a:solidFill>
              </a:defRPr>
            </a:pPr>
            <a:r>
              <a:t>Financials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14400" y="1828800"/>
            <a:ext cx="10058400" cy="36576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/>
          <a:p>
            <a:pPr>
              <a:defRPr sz="2000">
                <a:solidFill>
                  <a:srgbClr val="C8F0FF"/>
                </a:solidFill>
              </a:defRPr>
            </a:pPr>
            <a:r>
              <a:t>Projected 3-year revenue growth.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0" y="2743200"/>
            <a:ext cx="2743200" cy="109728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